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sldx" ContentType="application/vnd.openxmlformats-officedocument.presentationml.slid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28CDF5-8FA3-4545-AAD9-7C3BF4FC15AE}" type="datetimeFigureOut">
              <a:rPr lang="ru-RU" smtClean="0"/>
              <a:pPr>
                <a:defRPr/>
              </a:pPr>
              <a:t>04.10.2016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2DDE93-1CE2-43B0-A9F6-B57D136A3EA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785274-51D5-43B2-9A7D-4A4AD856EE43}" type="datetimeFigureOut">
              <a:rPr lang="ru-RU" smtClean="0"/>
              <a:pPr>
                <a:defRPr/>
              </a:pPr>
              <a:t>04.10.2016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EAED66-A92E-40E5-9351-1BC05DB2EA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1D9165-B91D-45AB-A35B-ACD57550F3A6}" type="datetimeFigureOut">
              <a:rPr lang="ru-RU" smtClean="0"/>
              <a:pPr>
                <a:defRPr/>
              </a:pPr>
              <a:t>04.10.2016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FBAB41-19F6-438F-A1D3-A86B3788708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C5DD37-E645-4DE6-AD03-AA0F3B139B42}" type="datetimeFigureOut">
              <a:rPr lang="ru-RU" smtClean="0"/>
              <a:pPr>
                <a:defRPr/>
              </a:pPr>
              <a:t>04.10.2016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942980-219F-418A-A7BA-0B12FCC0259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3C128E6-D763-4C05-BD8E-A666CE2918B8}" type="datetimeFigureOut">
              <a:rPr lang="ru-RU" smtClean="0"/>
              <a:pPr>
                <a:defRPr/>
              </a:pPr>
              <a:t>04.10.2016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6E17B3-1013-46B6-A12E-DC650C62BC5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0927C4-8E4C-41C9-8587-9CAF831DC5D2}" type="datetimeFigureOut">
              <a:rPr lang="ru-RU" smtClean="0"/>
              <a:pPr>
                <a:defRPr/>
              </a:pPr>
              <a:t>04.10.2016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1F9E6A-16A6-4BAE-AC33-F64B692B42E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DD38B9-95D3-4A03-8A27-02BE554C65E0}" type="datetimeFigureOut">
              <a:rPr lang="ru-RU" smtClean="0"/>
              <a:pPr>
                <a:defRPr/>
              </a:pPr>
              <a:t>04.10.2016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264B6-BE05-4323-925C-B31D9432644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065AEE-DAB2-40A6-A3AB-DB0E9E7EA368}" type="datetimeFigureOut">
              <a:rPr lang="ru-RU" smtClean="0"/>
              <a:pPr>
                <a:defRPr/>
              </a:pPr>
              <a:t>04.10.2016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2CC8CE-E128-4368-B3B2-5B1002C3120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E76541-FE15-4F88-B148-259BF6736A96}" type="datetimeFigureOut">
              <a:rPr lang="ru-RU" smtClean="0"/>
              <a:pPr>
                <a:defRPr/>
              </a:pPr>
              <a:t>04.10.2016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B5AD05-3F10-4498-8055-178DBF9CE23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6C5CBD-2248-4E3D-AF6A-9177ED338AC5}" type="datetimeFigureOut">
              <a:rPr lang="ru-RU" smtClean="0"/>
              <a:pPr>
                <a:defRPr/>
              </a:pPr>
              <a:t>04.10.2016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48797-B68C-47D4-9299-C87D6BC8D35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AC1BF7-8AF9-490A-95EC-244A8A23EFE6}" type="datetimeFigureOut">
              <a:rPr lang="ru-RU" smtClean="0"/>
              <a:pPr>
                <a:defRPr/>
              </a:pPr>
              <a:t>04.10.2016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63165A-6328-4360-BCC3-7E7FED800FD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A150A41C-2F43-4EB7-AAB0-B364AB911390}" type="datetimeFigureOut">
              <a:rPr lang="ru-RU" smtClean="0"/>
              <a:pPr>
                <a:defRPr/>
              </a:pPr>
              <a:t>04.10.2016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64106001-CD64-46A2-B612-B9260AD0F5B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emf"/><Relationship Id="rId4" Type="http://schemas.openxmlformats.org/officeDocument/2006/relationships/package" Target="../embeddings/Microsoft_PowerPoint_Slide1.sldx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827584" y="1557338"/>
            <a:ext cx="7416824" cy="273526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Тема урока: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«Кризис </a:t>
            </a:r>
            <a:r>
              <a:rPr lang="ru-RU" b="1" dirty="0"/>
              <a:t>власти: 1916- февраль 1917 г.»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5605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Всемирная история. Том 7 - Книги. Различные темы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52" y="476672"/>
            <a:ext cx="8208912" cy="5688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05214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demonstratsiya_v_petrograde-95f70825d70d10dba05eb860ef1ceb3a"/>
          <p:cNvPicPr>
            <a:picLocks noGrp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3568" y="404664"/>
            <a:ext cx="7776864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10990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584" y="548680"/>
            <a:ext cx="7632847" cy="58326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5764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561" y="548680"/>
            <a:ext cx="7704856" cy="5832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5904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0691" y="476672"/>
            <a:ext cx="7704856" cy="59046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01856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3762492"/>
              </p:ext>
            </p:extLst>
          </p:nvPr>
        </p:nvGraphicFramePr>
        <p:xfrm>
          <a:off x="611560" y="228600"/>
          <a:ext cx="8280920" cy="6080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Слайд" r:id="rId4" imgW="4570541" imgH="3427323" progId="PowerPoint.Slide.12">
                  <p:embed/>
                </p:oleObj>
              </mc:Choice>
              <mc:Fallback>
                <p:oleObj name="Слайд" r:id="rId4" imgW="4570541" imgH="3427323" progId="PowerPoint.Slide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228600"/>
                        <a:ext cx="8280920" cy="60807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38400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2967335"/>
            <a:ext cx="55983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Домашнее </a:t>
            </a:r>
            <a:r>
              <a:rPr lang="ru-RU" sz="2800" b="1" dirty="0"/>
              <a:t>задание: </a:t>
            </a:r>
            <a:endParaRPr lang="ru-RU" sz="2800" b="1" dirty="0" smtClean="0"/>
          </a:p>
          <a:p>
            <a:r>
              <a:rPr lang="ru-RU" sz="2800"/>
              <a:t>§ </a:t>
            </a:r>
            <a:r>
              <a:rPr lang="ru-RU" sz="2800" smtClean="0"/>
              <a:t> </a:t>
            </a:r>
            <a:r>
              <a:rPr lang="ru-RU" sz="2800" dirty="0"/>
              <a:t>7. ОТВЕТИТЬ НА ВОПРОСЫ.</a:t>
            </a:r>
          </a:p>
        </p:txBody>
      </p:sp>
    </p:spTree>
    <p:extLst>
      <p:ext uri="{BB962C8B-B14F-4D97-AF65-F5344CB8AC3E}">
        <p14:creationId xmlns:p14="http://schemas.microsoft.com/office/powerpoint/2010/main" val="2581822557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817</TotalTime>
  <Words>13</Words>
  <Application>Microsoft Office PowerPoint</Application>
  <PresentationFormat>Экран (4:3)</PresentationFormat>
  <Paragraphs>3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Воздушный поток</vt:lpstr>
      <vt:lpstr>Слайд</vt:lpstr>
      <vt:lpstr>Тема урока:  «Кризис власти: 1916- февраль 1917 г.»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Дом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Военно-технический потенциал ведущих держав накануне первой мировой войны</dc:title>
  <dc:creator>Роман</dc:creator>
  <cp:lastModifiedBy>User</cp:lastModifiedBy>
  <cp:revision>82</cp:revision>
  <dcterms:created xsi:type="dcterms:W3CDTF">2009-10-18T19:53:30Z</dcterms:created>
  <dcterms:modified xsi:type="dcterms:W3CDTF">2016-10-04T06:52:25Z</dcterms:modified>
</cp:coreProperties>
</file>